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9" r:id="rId4"/>
    <p:sldId id="260" r:id="rId5"/>
    <p:sldId id="267" r:id="rId6"/>
    <p:sldId id="265" r:id="rId7"/>
    <p:sldId id="266" r:id="rId8"/>
    <p:sldId id="268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9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445915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9900" y="1092200"/>
            <a:ext cx="9525000" cy="11506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302000"/>
            <a:ext cx="9525000" cy="9207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11493490" y="6373383"/>
            <a:ext cx="1396722" cy="969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Text</a:t>
            </a:r>
          </a:p>
        </p:txBody>
      </p:sp>
      <p:sp>
        <p:nvSpPr>
          <p:cNvPr id="84" name="Shape 84"/>
          <p:cNvSpPr>
            <a:spLocks noGrp="1"/>
          </p:cNvSpPr>
          <p:nvPr>
            <p:ph type="pic" sz="quarter" idx="13"/>
          </p:nvPr>
        </p:nvSpPr>
        <p:spPr>
          <a:xfrm>
            <a:off x="15798800" y="68707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5" name="Shape 85"/>
          <p:cNvSpPr>
            <a:spLocks noGrp="1"/>
          </p:cNvSpPr>
          <p:nvPr>
            <p:ph type="pic" sz="quarter" idx="14"/>
          </p:nvPr>
        </p:nvSpPr>
        <p:spPr>
          <a:xfrm>
            <a:off x="15798800" y="952500"/>
            <a:ext cx="7404100" cy="5549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6" name="Shape 86"/>
          <p:cNvSpPr>
            <a:spLocks noGrp="1"/>
          </p:cNvSpPr>
          <p:nvPr>
            <p:ph type="pic" idx="15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7" name="Shape 87"/>
          <p:cNvSpPr>
            <a:spLocks noGrp="1"/>
          </p:cNvSpPr>
          <p:nvPr>
            <p:ph type="sldNum" sz="quarter" idx="2"/>
          </p:nvPr>
        </p:nvSpPr>
        <p:spPr>
          <a:xfrm>
            <a:off x="23724221" y="13125450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5" name="Shape 95"/>
          <p:cNvSpPr>
            <a:spLocks noGrp="1"/>
          </p:cNvSpPr>
          <p:nvPr>
            <p:ph type="body" sz="quarter" idx="14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blurRad="38100" dist="54428" dir="2700000" rotWithShape="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3"/>
              </a:buBlip>
            </a:lvl1pPr>
            <a:lvl2pPr>
              <a:buBlip>
                <a:blip r:embed="rId13"/>
              </a:buBlip>
            </a:lvl2pPr>
            <a:lvl3pPr>
              <a:buBlip>
                <a:blip r:embed="rId13"/>
              </a:buBlip>
            </a:lvl3pPr>
            <a:lvl4pPr>
              <a:buBlip>
                <a:blip r:embed="rId13"/>
              </a:buBlip>
            </a:lvl4pPr>
            <a:lvl5pPr>
              <a:buBlip>
                <a:blip r:embed="rId13"/>
              </a:buBlip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23721936" y="13125450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800" b="1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73" t="20921" r="26192" b="35956"/>
          <a:stretch/>
        </p:blipFill>
        <p:spPr>
          <a:xfrm>
            <a:off x="22352000" y="11709400"/>
            <a:ext cx="1778000" cy="1676400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3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3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3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3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3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3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3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3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3"/>
        </a:buBlip>
        <a:tabLst/>
        <a:defRPr sz="5000" b="0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ctrTitle"/>
          </p:nvPr>
        </p:nvSpPr>
        <p:spPr>
          <a:xfrm>
            <a:off x="6590334" y="8236384"/>
            <a:ext cx="11203332" cy="103779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 defTabSz="511809">
              <a:defRPr sz="6200">
                <a:effectLst>
                  <a:outerShdw blurRad="31496" dist="23622" dir="5400000" rotWithShape="0">
                    <a:srgbClr val="000000"/>
                  </a:outerShdw>
                </a:effectLst>
              </a:defRPr>
            </a:lvl1pPr>
          </a:lstStyle>
          <a:p>
            <a:r>
              <a:rPr lang="en-US" dirty="0"/>
              <a:t>Debugging</a:t>
            </a:r>
            <a:endParaRPr dirty="0"/>
          </a:p>
        </p:txBody>
      </p:sp>
      <p:pic>
        <p:nvPicPr>
          <p:cNvPr id="121" name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98207" y="5372088"/>
            <a:ext cx="16187586" cy="29718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Debugging?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  <a:effectLst/>
              </a:rPr>
              <a:t>Debugging</a:t>
            </a:r>
            <a:r>
              <a:rPr lang="en-US" dirty="0">
                <a:effectLst/>
              </a:rPr>
              <a:t> is the process of finding </a:t>
            </a:r>
            <a:r>
              <a:rPr lang="en-US" dirty="0">
                <a:solidFill>
                  <a:srgbClr val="92D050"/>
                </a:solidFill>
                <a:effectLst/>
              </a:rPr>
              <a:t>bugs</a:t>
            </a:r>
            <a:r>
              <a:rPr lang="en-US" dirty="0">
                <a:effectLst/>
              </a:rPr>
              <a:t> in code</a:t>
            </a:r>
          </a:p>
          <a:p>
            <a:r>
              <a:rPr lang="en-US" dirty="0">
                <a:effectLst/>
              </a:rPr>
              <a:t>A software bug is an error or failure in a computer program</a:t>
            </a:r>
          </a:p>
          <a:p>
            <a:r>
              <a:rPr lang="en-US" dirty="0">
                <a:effectLst/>
              </a:rPr>
              <a:t>Where did the term bug come from?</a:t>
            </a:r>
          </a:p>
          <a:p>
            <a:pPr lvl="1"/>
            <a:r>
              <a:rPr lang="en-US" dirty="0">
                <a:effectLst/>
              </a:rPr>
              <a:t>Grace Hopper coined the term ‘bug’ when a moth short-circuited a computer in 1945</a:t>
            </a:r>
          </a:p>
        </p:txBody>
      </p:sp>
    </p:spTree>
    <p:extLst>
      <p:ext uri="{BB962C8B-B14F-4D97-AF65-F5344CB8AC3E}">
        <p14:creationId xmlns:p14="http://schemas.microsoft.com/office/powerpoint/2010/main" val="286588852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67571-85A2-4F78-AEAE-264C295FD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You Debug?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DF27D-CC86-44F1-A204-508454765C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ability to debug code and use debug tools is critical in becoming a successful software developer</a:t>
            </a:r>
          </a:p>
          <a:p>
            <a:r>
              <a:rPr lang="en-US" dirty="0"/>
              <a:t>Any time you come across an issue (i.e. bug, error) in your code, your first instinct must be to place a breakpoint and begin stepping through your code to debug the issue</a:t>
            </a:r>
          </a:p>
          <a:p>
            <a:r>
              <a:rPr lang="en-US" dirty="0"/>
              <a:t>While the application is in debug mode, you can hover over variables, fields, properties, etc. to see the values change as you step through.</a:t>
            </a:r>
          </a:p>
        </p:txBody>
      </p:sp>
    </p:spTree>
    <p:extLst>
      <p:ext uri="{BB962C8B-B14F-4D97-AF65-F5344CB8AC3E}">
        <p14:creationId xmlns:p14="http://schemas.microsoft.com/office/powerpoint/2010/main" val="184390014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Breakpoint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Drop a </a:t>
            </a:r>
            <a:r>
              <a:rPr lang="en-US" dirty="0">
                <a:solidFill>
                  <a:srgbClr val="92D050"/>
                </a:solidFill>
              </a:rPr>
              <a:t>breakpoint</a:t>
            </a:r>
            <a:r>
              <a:rPr lang="en-US" dirty="0"/>
              <a:t> on a line of code to halt the program when that line is executed</a:t>
            </a:r>
          </a:p>
          <a:p>
            <a:r>
              <a:rPr lang="en-US" dirty="0"/>
              <a:t>Hover mouse pointer over a variable or object to see the values stored in that variable or object</a:t>
            </a:r>
          </a:p>
          <a:p>
            <a:r>
              <a:rPr lang="en-US" dirty="0">
                <a:solidFill>
                  <a:srgbClr val="92D050"/>
                </a:solidFill>
              </a:rPr>
              <a:t>Breakpoint</a:t>
            </a:r>
            <a:r>
              <a:rPr lang="en-US" dirty="0"/>
              <a:t> window shows information about all of the breakpoints in your application as well as allows the ability to enable/disable them</a:t>
            </a:r>
          </a:p>
        </p:txBody>
      </p:sp>
    </p:spTree>
    <p:extLst>
      <p:ext uri="{BB962C8B-B14F-4D97-AF65-F5344CB8AC3E}">
        <p14:creationId xmlns:p14="http://schemas.microsoft.com/office/powerpoint/2010/main" val="38233042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B9F45-6E39-4FC2-A644-5898AEAD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Breakpoint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6C713E-3FF4-48D9-8C11-510AC95AB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912" y="3054839"/>
            <a:ext cx="11837011" cy="1022972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7C81955-7BEB-4480-9AF3-26CBA0C4185A}"/>
              </a:ext>
            </a:extLst>
          </p:cNvPr>
          <p:cNvSpPr/>
          <p:nvPr/>
        </p:nvSpPr>
        <p:spPr>
          <a:xfrm>
            <a:off x="3798277" y="8865002"/>
            <a:ext cx="4730261" cy="1732260"/>
          </a:xfrm>
          <a:prstGeom prst="rightArrow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1" i="0" u="none" strike="noStrike" normalizeH="0" baseline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1DEA36A-C503-4CA8-A198-67BDBE847627}"/>
              </a:ext>
            </a:extLst>
          </p:cNvPr>
          <p:cNvSpPr/>
          <p:nvPr/>
        </p:nvSpPr>
        <p:spPr>
          <a:xfrm>
            <a:off x="3798276" y="10512094"/>
            <a:ext cx="4730261" cy="1732260"/>
          </a:xfrm>
          <a:prstGeom prst="rightArrow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1" i="0" u="none" strike="noStrike" normalizeH="0" baseline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uFillTx/>
              <a:latin typeface="+mn-lt"/>
              <a:ea typeface="+mn-ea"/>
              <a:cs typeface="+mn-cs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76579070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Breakpoint Window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200" y="3898900"/>
            <a:ext cx="21437600" cy="2449146"/>
          </a:xfrm>
        </p:spPr>
        <p:txBody>
          <a:bodyPr/>
          <a:lstStyle/>
          <a:p>
            <a:r>
              <a:rPr lang="en-US" dirty="0"/>
              <a:t>Allows a developer to see all of the breakpoints in an application</a:t>
            </a:r>
          </a:p>
          <a:p>
            <a:r>
              <a:rPr lang="en-US" dirty="0"/>
              <a:t>In Visual Studio 2017: Menu Bar </a:t>
            </a:r>
            <a:r>
              <a:rPr lang="en-US" dirty="0">
                <a:sym typeface="Wingdings" panose="05000000000000000000" pitchFamily="2" charset="2"/>
              </a:rPr>
              <a:t> Debug  Windows  Breakpoints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BFABE6-549B-4994-B68F-6DEF24AAC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199" y="7085866"/>
            <a:ext cx="20086393" cy="467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91238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Stepping with Breakpoint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200" y="3130062"/>
            <a:ext cx="21437600" cy="965702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Step Over (F10)</a:t>
            </a:r>
          </a:p>
          <a:p>
            <a:pPr lvl="1"/>
            <a:r>
              <a:rPr lang="en-US" dirty="0"/>
              <a:t>Step over a method call without having to step through each individual line of code inside the method. This typically happens when you know code works.</a:t>
            </a:r>
          </a:p>
          <a:p>
            <a:r>
              <a:rPr lang="en-US" dirty="0"/>
              <a:t>Step Into (F11)</a:t>
            </a:r>
          </a:p>
          <a:p>
            <a:pPr lvl="1"/>
            <a:r>
              <a:rPr lang="en-US" dirty="0"/>
              <a:t>Step into a method call to step through the code block located inside the method</a:t>
            </a:r>
          </a:p>
          <a:p>
            <a:r>
              <a:rPr lang="en-US" dirty="0"/>
              <a:t>Step Out (Shift + F11)</a:t>
            </a:r>
          </a:p>
          <a:p>
            <a:pPr lvl="1"/>
            <a:r>
              <a:rPr lang="en-US" dirty="0"/>
              <a:t>Step out a block of code after you have already stepped into it.</a:t>
            </a:r>
          </a:p>
          <a:p>
            <a:r>
              <a:rPr lang="en-US" dirty="0"/>
              <a:t>Continue</a:t>
            </a:r>
          </a:p>
          <a:p>
            <a:pPr lvl="1"/>
            <a:r>
              <a:rPr lang="en-US" dirty="0"/>
              <a:t>Set up strategic breakpoints and continue past clean code to come across a bug quicker</a:t>
            </a:r>
          </a:p>
        </p:txBody>
      </p:sp>
    </p:spTree>
    <p:extLst>
      <p:ext uri="{BB962C8B-B14F-4D97-AF65-F5344CB8AC3E}">
        <p14:creationId xmlns:p14="http://schemas.microsoft.com/office/powerpoint/2010/main" val="34144444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CD99DB6B-80B1-419B-89E0-5418B7E8C2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000" y="257174"/>
            <a:ext cx="22018137" cy="1200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4183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8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928</TotalTime>
  <Words>321</Words>
  <Application>Microsoft Office PowerPoint</Application>
  <PresentationFormat>Custom</PresentationFormat>
  <Paragraphs>27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Helvetica Neue</vt:lpstr>
      <vt:lpstr>Helvetica Neue Light</vt:lpstr>
      <vt:lpstr>Wingdings</vt:lpstr>
      <vt:lpstr>Industrial</vt:lpstr>
      <vt:lpstr>Debugging</vt:lpstr>
      <vt:lpstr>What is Debugging?</vt:lpstr>
      <vt:lpstr>Why Should You Debug?</vt:lpstr>
      <vt:lpstr>Breakpoint</vt:lpstr>
      <vt:lpstr>Breakpoint</vt:lpstr>
      <vt:lpstr>Breakpoint Window</vt:lpstr>
      <vt:lpstr>Stepping with Breakpoint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Developer</dc:creator>
  <cp:lastModifiedBy>Mike Terrill</cp:lastModifiedBy>
  <cp:revision>57</cp:revision>
  <dcterms:modified xsi:type="dcterms:W3CDTF">2019-02-06T03:49:12Z</dcterms:modified>
</cp:coreProperties>
</file>